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5"/>
  </p:sldMasterIdLst>
  <p:notesMasterIdLst>
    <p:notesMasterId r:id="rId9"/>
  </p:notesMasterIdLst>
  <p:sldIdLst>
    <p:sldId id="259"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408E"/>
    <a:srgbClr val="F05A4E"/>
    <a:srgbClr val="00438C"/>
    <a:srgbClr val="58B9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01"/>
    <p:restoredTop sz="94655"/>
  </p:normalViewPr>
  <p:slideViewPr>
    <p:cSldViewPr snapToGrid="0" snapToObjects="1">
      <p:cViewPr varScale="1">
        <p:scale>
          <a:sx n="70" d="100"/>
          <a:sy n="70" d="100"/>
        </p:scale>
        <p:origin x="49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1.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BFD7D7-8002-D944-A909-E4CF87C11DAD}" type="datetimeFigureOut">
              <a:rPr lang="en-US" smtClean="0"/>
              <a:t>10/27/2023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3D74B4-CBE7-F540-B6BD-ECC700002429}" type="slidenum">
              <a:rPr lang="en-US" smtClean="0"/>
              <a:t>‹#›</a:t>
            </a:fld>
            <a:endParaRPr lang="en-US"/>
          </a:p>
        </p:txBody>
      </p:sp>
    </p:spTree>
    <p:extLst>
      <p:ext uri="{BB962C8B-B14F-4D97-AF65-F5344CB8AC3E}">
        <p14:creationId xmlns:p14="http://schemas.microsoft.com/office/powerpoint/2010/main" val="29908027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0" name="Picture 9" descr="A blue and pink striped background&#10;&#10;Description automatically generated">
            <a:extLst>
              <a:ext uri="{FF2B5EF4-FFF2-40B4-BE49-F238E27FC236}">
                <a16:creationId xmlns:a16="http://schemas.microsoft.com/office/drawing/2014/main" id="{5099DC90-18D6-5818-C89A-22B375912CDD}"/>
              </a:ext>
            </a:extLst>
          </p:cNvPr>
          <p:cNvPicPr>
            <a:picLocks noChangeAspect="1"/>
          </p:cNvPicPr>
          <p:nvPr userDrawn="1"/>
        </p:nvPicPr>
        <p:blipFill>
          <a:blip r:embed="rId2"/>
          <a:stretch>
            <a:fillRect/>
          </a:stretch>
        </p:blipFill>
        <p:spPr>
          <a:xfrm>
            <a:off x="-28269" y="0"/>
            <a:ext cx="12220268" cy="6925586"/>
          </a:xfrm>
          <a:prstGeom prst="rect">
            <a:avLst/>
          </a:prstGeom>
        </p:spPr>
      </p:pic>
      <p:sp>
        <p:nvSpPr>
          <p:cNvPr id="5" name="Snip Single Corner of Rectangle 4">
            <a:extLst>
              <a:ext uri="{FF2B5EF4-FFF2-40B4-BE49-F238E27FC236}">
                <a16:creationId xmlns:a16="http://schemas.microsoft.com/office/drawing/2014/main" id="{3E6B3C2D-CC2C-4693-35CB-D858339A592A}"/>
              </a:ext>
            </a:extLst>
          </p:cNvPr>
          <p:cNvSpPr/>
          <p:nvPr userDrawn="1"/>
        </p:nvSpPr>
        <p:spPr>
          <a:xfrm>
            <a:off x="1" y="1924215"/>
            <a:ext cx="10531643" cy="4933783"/>
          </a:xfrm>
          <a:prstGeom prst="snip1Rect">
            <a:avLst>
              <a:gd name="adj" fmla="val 10986"/>
            </a:avLst>
          </a:prstGeom>
          <a:solidFill>
            <a:srgbClr val="24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461175" y="2464367"/>
            <a:ext cx="9518650" cy="1643449"/>
          </a:xfrm>
        </p:spPr>
        <p:txBody>
          <a:bodyPr anchor="t">
            <a:normAutofit/>
          </a:bodyPr>
          <a:lstStyle>
            <a:lvl1pPr algn="l">
              <a:defRPr sz="4800" b="1" i="0">
                <a:solidFill>
                  <a:schemeClr val="bg1"/>
                </a:solidFill>
                <a:latin typeface="Calibri" panose="020F0502020204030204" pitchFamily="34" charset="0"/>
                <a:cs typeface="Calibri" panose="020F0502020204030204" pitchFamily="34" charset="0"/>
              </a:defRPr>
            </a:lvl1pPr>
          </a:lstStyle>
          <a:p>
            <a:r>
              <a:rPr lang="en-GB" dirty="0"/>
              <a:t>Insert session title here</a:t>
            </a:r>
            <a:endParaRPr lang="en-US" dirty="0"/>
          </a:p>
        </p:txBody>
      </p:sp>
      <p:sp>
        <p:nvSpPr>
          <p:cNvPr id="3" name="Text Placeholder 2"/>
          <p:cNvSpPr>
            <a:spLocks noGrp="1"/>
          </p:cNvSpPr>
          <p:nvPr>
            <p:ph type="body" idx="1" hasCustomPrompt="1"/>
          </p:nvPr>
        </p:nvSpPr>
        <p:spPr>
          <a:xfrm>
            <a:off x="461173" y="4052157"/>
            <a:ext cx="9518651" cy="595811"/>
          </a:xfrm>
        </p:spPr>
        <p:txBody>
          <a:bodyPr anchor="t">
            <a:normAutofit/>
          </a:bodyPr>
          <a:lstStyle>
            <a:lvl1pPr marL="0" indent="0" algn="l">
              <a:buNone/>
              <a:defRPr sz="3200" b="0" i="1">
                <a:solidFill>
                  <a:schemeClr val="bg1"/>
                </a:solidFill>
                <a:latin typeface="Calibri" panose="020F0502020204030204" pitchFamily="34" charset="0"/>
                <a:cs typeface="Calibri" panose="020F0502020204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n-AU" i="1" dirty="0">
                <a:effectLst/>
                <a:latin typeface="Calibri" panose="020F0502020204030204" pitchFamily="34" charset="0"/>
              </a:rPr>
              <a:t>Insert Speaker’s name, title and organisation</a:t>
            </a:r>
            <a:endParaRPr lang="en-AU" dirty="0">
              <a:effectLst/>
              <a:latin typeface="Calibri" panose="020F0502020204030204" pitchFamily="34" charset="0"/>
            </a:endParaRPr>
          </a:p>
        </p:txBody>
      </p:sp>
      <p:sp>
        <p:nvSpPr>
          <p:cNvPr id="8" name="Title 1">
            <a:extLst>
              <a:ext uri="{FF2B5EF4-FFF2-40B4-BE49-F238E27FC236}">
                <a16:creationId xmlns:a16="http://schemas.microsoft.com/office/drawing/2014/main" id="{BD58D522-9875-6649-9796-6ECE6CE65EC6}"/>
              </a:ext>
            </a:extLst>
          </p:cNvPr>
          <p:cNvSpPr txBox="1">
            <a:spLocks/>
          </p:cNvSpPr>
          <p:nvPr userDrawn="1"/>
        </p:nvSpPr>
        <p:spPr>
          <a:xfrm>
            <a:off x="10921412" y="6189319"/>
            <a:ext cx="1050325" cy="549276"/>
          </a:xfrm>
          <a:prstGeom prst="rect">
            <a:avLst/>
          </a:prstGeom>
        </p:spPr>
        <p:txBody>
          <a:bodyPr vert="horz" lIns="90000" tIns="45720" rIns="91440" bIns="45720" rtlCol="0" anchor="ctr">
            <a:normAutofit/>
          </a:bodyPr>
          <a:lstStyle>
            <a:lvl1pPr algn="l" defTabSz="914400" rtl="0" eaLnBrk="1" latinLnBrk="0" hangingPunct="1">
              <a:lnSpc>
                <a:spcPct val="90000"/>
              </a:lnSpc>
              <a:spcBef>
                <a:spcPct val="0"/>
              </a:spcBef>
              <a:buNone/>
              <a:defRPr sz="3600" b="1" kern="1200">
                <a:solidFill>
                  <a:srgbClr val="00438C"/>
                </a:solidFill>
                <a:latin typeface="+mn-lt"/>
                <a:ea typeface="+mj-ea"/>
                <a:cs typeface="+mj-cs"/>
              </a:defRPr>
            </a:lvl1pPr>
          </a:lstStyle>
          <a:p>
            <a:pPr algn="ctr"/>
            <a:r>
              <a:rPr lang="en-GB" sz="1600" b="1" i="0" dirty="0">
                <a:solidFill>
                  <a:schemeClr val="bg1"/>
                </a:solidFill>
                <a:latin typeface="Calibri" panose="020F0502020204030204" pitchFamily="34" charset="0"/>
                <a:cs typeface="Calibri" panose="020F0502020204030204" pitchFamily="34" charset="0"/>
              </a:rPr>
              <a:t>#NC2024</a:t>
            </a:r>
            <a:endParaRPr lang="en-US" sz="1600" b="1" i="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07446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1A17484-A560-2637-CAF2-DB489586CAB9}"/>
              </a:ext>
            </a:extLst>
          </p:cNvPr>
          <p:cNvSpPr txBox="1">
            <a:spLocks/>
          </p:cNvSpPr>
          <p:nvPr userDrawn="1"/>
        </p:nvSpPr>
        <p:spPr>
          <a:xfrm>
            <a:off x="11228973" y="6189319"/>
            <a:ext cx="1050325" cy="549276"/>
          </a:xfrm>
          <a:prstGeom prst="rect">
            <a:avLst/>
          </a:prstGeom>
        </p:spPr>
        <p:txBody>
          <a:bodyPr vert="horz" lIns="90000" tIns="45720" rIns="91440" bIns="45720" rtlCol="0" anchor="ctr">
            <a:normAutofit/>
          </a:bodyPr>
          <a:lstStyle>
            <a:lvl1pPr algn="l" defTabSz="914400" rtl="0" eaLnBrk="1" latinLnBrk="0" hangingPunct="1">
              <a:lnSpc>
                <a:spcPct val="90000"/>
              </a:lnSpc>
              <a:spcBef>
                <a:spcPct val="0"/>
              </a:spcBef>
              <a:buNone/>
              <a:defRPr sz="3600" b="1" kern="1200">
                <a:solidFill>
                  <a:srgbClr val="00438C"/>
                </a:solidFill>
                <a:latin typeface="+mn-lt"/>
                <a:ea typeface="+mj-ea"/>
                <a:cs typeface="+mj-cs"/>
              </a:defRPr>
            </a:lvl1pPr>
          </a:lstStyle>
          <a:p>
            <a:pPr algn="ctr"/>
            <a:r>
              <a:rPr lang="en-GB" sz="1600" b="1" i="0" dirty="0">
                <a:solidFill>
                  <a:srgbClr val="24408E"/>
                </a:solidFill>
                <a:latin typeface="Calibri" panose="020F0502020204030204" pitchFamily="34" charset="0"/>
                <a:cs typeface="Calibri" panose="020F0502020204030204" pitchFamily="34" charset="0"/>
              </a:rPr>
              <a:t>#NC2024</a:t>
            </a:r>
            <a:endParaRPr lang="en-US" sz="1600" b="1" i="0" dirty="0">
              <a:solidFill>
                <a:srgbClr val="24408E"/>
              </a:solidFill>
              <a:latin typeface="Calibri" panose="020F0502020204030204" pitchFamily="34" charset="0"/>
              <a:cs typeface="Calibri" panose="020F0502020204030204" pitchFamily="34" charset="0"/>
            </a:endParaRPr>
          </a:p>
        </p:txBody>
      </p:sp>
      <p:sp>
        <p:nvSpPr>
          <p:cNvPr id="2" name="Title 1"/>
          <p:cNvSpPr>
            <a:spLocks noGrp="1"/>
          </p:cNvSpPr>
          <p:nvPr>
            <p:ph type="title" hasCustomPrompt="1"/>
          </p:nvPr>
        </p:nvSpPr>
        <p:spPr>
          <a:xfrm>
            <a:off x="1500810" y="365126"/>
            <a:ext cx="9852990" cy="1175440"/>
          </a:xfrm>
        </p:spPr>
        <p:txBody>
          <a:bodyPr>
            <a:normAutofit/>
          </a:bodyPr>
          <a:lstStyle>
            <a:lvl1pPr>
              <a:defRPr sz="3600" b="1" i="0">
                <a:solidFill>
                  <a:srgbClr val="00438C"/>
                </a:solidFill>
                <a:latin typeface="Calibri" panose="020F0502020204030204" pitchFamily="34" charset="0"/>
                <a:cs typeface="Calibri" panose="020F0502020204030204" pitchFamily="34" charset="0"/>
              </a:defRPr>
            </a:lvl1pPr>
          </a:lstStyle>
          <a:p>
            <a:r>
              <a:rPr lang="en-GB" dirty="0"/>
              <a:t>Content heading</a:t>
            </a:r>
            <a:endParaRPr lang="en-US" dirty="0"/>
          </a:p>
        </p:txBody>
      </p:sp>
      <p:sp>
        <p:nvSpPr>
          <p:cNvPr id="3" name="Content Placeholder 2"/>
          <p:cNvSpPr>
            <a:spLocks noGrp="1"/>
          </p:cNvSpPr>
          <p:nvPr>
            <p:ph idx="1" hasCustomPrompt="1"/>
          </p:nvPr>
        </p:nvSpPr>
        <p:spPr>
          <a:xfrm>
            <a:off x="642551" y="2639889"/>
            <a:ext cx="10711248" cy="3731937"/>
          </a:xfrm>
        </p:spPr>
        <p:txBody>
          <a:bodyPr>
            <a:normAutofit/>
          </a:bodyPr>
          <a:lstStyle>
            <a:lvl1pPr marL="0" indent="0">
              <a:buFontTx/>
              <a:buNone/>
              <a:defRPr lang="en-AU" sz="2400" smtClean="0">
                <a:effectLst/>
              </a:defRPr>
            </a:lvl1pPr>
            <a:lvl2pPr marL="457200" indent="0">
              <a:buFontTx/>
              <a:buNone/>
              <a:defRPr b="0" i="0">
                <a:solidFill>
                  <a:srgbClr val="00438C"/>
                </a:solidFill>
                <a:latin typeface="Calibri Light" panose="020F0302020204030204" pitchFamily="34" charset="0"/>
                <a:cs typeface="Calibri Light" panose="020F0302020204030204" pitchFamily="34" charset="0"/>
              </a:defRPr>
            </a:lvl2pPr>
            <a:lvl3pPr marL="914400" indent="0">
              <a:buFontTx/>
              <a:buNone/>
              <a:defRPr b="0" i="0">
                <a:solidFill>
                  <a:srgbClr val="00438C"/>
                </a:solidFill>
                <a:latin typeface="Calibri Light" panose="020F0302020204030204" pitchFamily="34" charset="0"/>
                <a:cs typeface="Calibri Light" panose="020F0302020204030204" pitchFamily="34" charset="0"/>
              </a:defRPr>
            </a:lvl3pPr>
            <a:lvl4pPr marL="1371600" indent="0">
              <a:buFontTx/>
              <a:buNone/>
              <a:defRPr b="0" i="0">
                <a:solidFill>
                  <a:srgbClr val="00438C"/>
                </a:solidFill>
                <a:latin typeface="Calibri Light" panose="020F0302020204030204" pitchFamily="34" charset="0"/>
                <a:cs typeface="Calibri Light" panose="020F0302020204030204" pitchFamily="34" charset="0"/>
              </a:defRPr>
            </a:lvl4pPr>
            <a:lvl5pPr marL="1828800" indent="0">
              <a:buFontTx/>
              <a:buNone/>
              <a:defRPr b="0" i="0">
                <a:solidFill>
                  <a:srgbClr val="00438C"/>
                </a:solidFill>
                <a:latin typeface="Calibri Light" panose="020F0302020204030204" pitchFamily="34" charset="0"/>
                <a:cs typeface="Calibri Light" panose="020F0302020204030204" pitchFamily="34" charset="0"/>
              </a:defRPr>
            </a:lvl5pPr>
          </a:lstStyle>
          <a:p>
            <a:r>
              <a:rPr lang="en-AU" dirty="0">
                <a:solidFill>
                  <a:srgbClr val="04418B"/>
                </a:solidFill>
                <a:effectLst/>
                <a:latin typeface="Calibri Light" panose="020F0302020204030204" pitchFamily="34" charset="0"/>
              </a:rPr>
              <a:t>Insert content here. To include more slides – click ‘New Slide’ in the Home/Slides ribbon above.</a:t>
            </a:r>
          </a:p>
        </p:txBody>
      </p:sp>
      <p:sp>
        <p:nvSpPr>
          <p:cNvPr id="5" name="Content Placeholder 4">
            <a:extLst>
              <a:ext uri="{FF2B5EF4-FFF2-40B4-BE49-F238E27FC236}">
                <a16:creationId xmlns:a16="http://schemas.microsoft.com/office/drawing/2014/main" id="{B344BD87-E318-1141-AF90-A9F97EA23802}"/>
              </a:ext>
            </a:extLst>
          </p:cNvPr>
          <p:cNvSpPr>
            <a:spLocks noGrp="1"/>
          </p:cNvSpPr>
          <p:nvPr>
            <p:ph sz="quarter" idx="10" hasCustomPrompt="1"/>
          </p:nvPr>
        </p:nvSpPr>
        <p:spPr>
          <a:xfrm>
            <a:off x="655638" y="1828800"/>
            <a:ext cx="10698162" cy="655638"/>
          </a:xfrm>
        </p:spPr>
        <p:txBody>
          <a:bodyPr/>
          <a:lstStyle>
            <a:lvl1pPr marL="0" indent="0">
              <a:buFontTx/>
              <a:buNone/>
              <a:defRPr lang="en-AU" b="1" smtClean="0">
                <a:effectLst/>
              </a:defRPr>
            </a:lvl1pPr>
            <a:lvl2pPr marL="457200" indent="0">
              <a:buFontTx/>
              <a:buNone/>
              <a:defRPr b="1" i="0">
                <a:solidFill>
                  <a:srgbClr val="00438C"/>
                </a:solidFill>
                <a:latin typeface="Calibri" panose="020F0502020204030204" pitchFamily="34" charset="0"/>
                <a:cs typeface="Calibri" panose="020F0502020204030204" pitchFamily="34" charset="0"/>
              </a:defRPr>
            </a:lvl2pPr>
            <a:lvl3pPr marL="914400" indent="0">
              <a:buFontTx/>
              <a:buNone/>
              <a:defRPr b="1" i="0">
                <a:solidFill>
                  <a:srgbClr val="00438C"/>
                </a:solidFill>
                <a:latin typeface="Calibri" panose="020F0502020204030204" pitchFamily="34" charset="0"/>
                <a:cs typeface="Calibri" panose="020F0502020204030204" pitchFamily="34" charset="0"/>
              </a:defRPr>
            </a:lvl3pPr>
            <a:lvl4pPr marL="1371600" indent="0">
              <a:buFontTx/>
              <a:buNone/>
              <a:defRPr b="1" i="0">
                <a:solidFill>
                  <a:srgbClr val="00438C"/>
                </a:solidFill>
                <a:latin typeface="Calibri" panose="020F0502020204030204" pitchFamily="34" charset="0"/>
                <a:cs typeface="Calibri" panose="020F0502020204030204" pitchFamily="34" charset="0"/>
              </a:defRPr>
            </a:lvl4pPr>
            <a:lvl5pPr marL="1828800" indent="0">
              <a:buFontTx/>
              <a:buNone/>
              <a:defRPr b="1" i="0">
                <a:solidFill>
                  <a:srgbClr val="00438C"/>
                </a:solidFill>
                <a:latin typeface="Calibri" panose="020F0502020204030204" pitchFamily="34" charset="0"/>
                <a:cs typeface="Calibri" panose="020F0502020204030204" pitchFamily="34" charset="0"/>
              </a:defRPr>
            </a:lvl5pPr>
          </a:lstStyle>
          <a:p>
            <a:r>
              <a:rPr lang="en-AU" b="1" dirty="0">
                <a:solidFill>
                  <a:srgbClr val="04418B"/>
                </a:solidFill>
                <a:effectLst/>
                <a:latin typeface="Calibri" panose="020F0502020204030204" pitchFamily="34" charset="0"/>
              </a:rPr>
              <a:t>Subheading goes here (if not required, delete)</a:t>
            </a:r>
            <a:endParaRPr lang="en-AU" dirty="0">
              <a:solidFill>
                <a:srgbClr val="04418B"/>
              </a:solidFill>
              <a:effectLst/>
              <a:latin typeface="Calibri" panose="020F0502020204030204" pitchFamily="34" charset="0"/>
            </a:endParaRPr>
          </a:p>
        </p:txBody>
      </p:sp>
      <p:pic>
        <p:nvPicPr>
          <p:cNvPr id="7" name="Picture 6" descr="A blue sign with white text&#10;&#10;Description automatically generated with medium confidence">
            <a:extLst>
              <a:ext uri="{FF2B5EF4-FFF2-40B4-BE49-F238E27FC236}">
                <a16:creationId xmlns:a16="http://schemas.microsoft.com/office/drawing/2014/main" id="{8C5C3FEF-B61C-3AEE-824D-0BD66F7A67F2}"/>
              </a:ext>
            </a:extLst>
          </p:cNvPr>
          <p:cNvPicPr>
            <a:picLocks noChangeAspect="1"/>
          </p:cNvPicPr>
          <p:nvPr userDrawn="1"/>
        </p:nvPicPr>
        <p:blipFill>
          <a:blip r:embed="rId2"/>
          <a:stretch>
            <a:fillRect/>
          </a:stretch>
        </p:blipFill>
        <p:spPr>
          <a:xfrm>
            <a:off x="69574" y="128588"/>
            <a:ext cx="1121386" cy="1333443"/>
          </a:xfrm>
          <a:prstGeom prst="rect">
            <a:avLst/>
          </a:prstGeom>
        </p:spPr>
      </p:pic>
      <p:sp>
        <p:nvSpPr>
          <p:cNvPr id="6" name="Slide Number Placeholder 5">
            <a:extLst>
              <a:ext uri="{FF2B5EF4-FFF2-40B4-BE49-F238E27FC236}">
                <a16:creationId xmlns:a16="http://schemas.microsoft.com/office/drawing/2014/main" id="{C8135F38-929E-BD1D-0D02-BE377B6B7282}"/>
              </a:ext>
            </a:extLst>
          </p:cNvPr>
          <p:cNvSpPr>
            <a:spLocks noGrp="1"/>
          </p:cNvSpPr>
          <p:nvPr>
            <p:ph type="sldNum" sz="quarter" idx="4"/>
          </p:nvPr>
        </p:nvSpPr>
        <p:spPr>
          <a:xfrm>
            <a:off x="10815700" y="6281394"/>
            <a:ext cx="589237" cy="365125"/>
          </a:xfrm>
          <a:prstGeom prst="rect">
            <a:avLst/>
          </a:prstGeom>
        </p:spPr>
        <p:txBody>
          <a:bodyPr vert="horz" lIns="91440" tIns="45720" rIns="91440" bIns="45720" rtlCol="0" anchor="ctr"/>
          <a:lstStyle>
            <a:lvl1pPr algn="ctr">
              <a:defRPr sz="1200">
                <a:solidFill>
                  <a:srgbClr val="24408E"/>
                </a:solidFill>
              </a:defRPr>
            </a:lvl1pPr>
          </a:lstStyle>
          <a:p>
            <a:fld id="{4B855E6E-EAF2-3D4E-B5EF-BF6F0BBF101F}" type="slidenum">
              <a:rPr lang="en-US" smtClean="0"/>
              <a:pPr/>
              <a:t>‹#›</a:t>
            </a:fld>
            <a:r>
              <a:rPr lang="en-US" dirty="0"/>
              <a:t>    |</a:t>
            </a:r>
          </a:p>
        </p:txBody>
      </p:sp>
      <p:pic>
        <p:nvPicPr>
          <p:cNvPr id="9" name="Picture 8">
            <a:extLst>
              <a:ext uri="{FF2B5EF4-FFF2-40B4-BE49-F238E27FC236}">
                <a16:creationId xmlns:a16="http://schemas.microsoft.com/office/drawing/2014/main" id="{F172BFC2-A69B-433E-812D-86A0CC4F8A7F}"/>
              </a:ext>
            </a:extLst>
          </p:cNvPr>
          <p:cNvPicPr>
            <a:picLocks noChangeAspect="1"/>
          </p:cNvPicPr>
          <p:nvPr userDrawn="1"/>
        </p:nvPicPr>
        <p:blipFill>
          <a:blip r:embed="rId3"/>
          <a:stretch>
            <a:fillRect/>
          </a:stretch>
        </p:blipFill>
        <p:spPr>
          <a:xfrm>
            <a:off x="11456076" y="5822550"/>
            <a:ext cx="529218" cy="549276"/>
          </a:xfrm>
          <a:prstGeom prst="rect">
            <a:avLst/>
          </a:prstGeom>
        </p:spPr>
      </p:pic>
    </p:spTree>
    <p:extLst>
      <p:ext uri="{BB962C8B-B14F-4D97-AF65-F5344CB8AC3E}">
        <p14:creationId xmlns:p14="http://schemas.microsoft.com/office/powerpoint/2010/main" val="2561559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2" name="Picture 1" descr="A blue and pink striped background&#10;&#10;Description automatically generated">
            <a:extLst>
              <a:ext uri="{FF2B5EF4-FFF2-40B4-BE49-F238E27FC236}">
                <a16:creationId xmlns:a16="http://schemas.microsoft.com/office/drawing/2014/main" id="{A5B0137E-3284-E99B-0D3D-84FA2D6F3515}"/>
              </a:ext>
            </a:extLst>
          </p:cNvPr>
          <p:cNvPicPr>
            <a:picLocks noChangeAspect="1"/>
          </p:cNvPicPr>
          <p:nvPr userDrawn="1"/>
        </p:nvPicPr>
        <p:blipFill>
          <a:blip r:embed="rId2"/>
          <a:stretch>
            <a:fillRect/>
          </a:stretch>
        </p:blipFill>
        <p:spPr>
          <a:xfrm>
            <a:off x="-28269" y="0"/>
            <a:ext cx="12220268" cy="6925586"/>
          </a:xfrm>
          <a:prstGeom prst="rect">
            <a:avLst/>
          </a:prstGeom>
        </p:spPr>
      </p:pic>
      <p:sp>
        <p:nvSpPr>
          <p:cNvPr id="10" name="Snip Single Corner of Rectangle 9">
            <a:extLst>
              <a:ext uri="{FF2B5EF4-FFF2-40B4-BE49-F238E27FC236}">
                <a16:creationId xmlns:a16="http://schemas.microsoft.com/office/drawing/2014/main" id="{819CC290-E3A3-252A-14BC-BB32C8AFDC92}"/>
              </a:ext>
            </a:extLst>
          </p:cNvPr>
          <p:cNvSpPr/>
          <p:nvPr userDrawn="1"/>
        </p:nvSpPr>
        <p:spPr>
          <a:xfrm>
            <a:off x="1" y="1924215"/>
            <a:ext cx="10531643" cy="4933783"/>
          </a:xfrm>
          <a:prstGeom prst="snip1Rect">
            <a:avLst>
              <a:gd name="adj" fmla="val 10986"/>
            </a:avLst>
          </a:prstGeom>
          <a:solidFill>
            <a:srgbClr val="24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D32AFDAA-F7DB-8B29-3297-D51A2D8795B3}"/>
              </a:ext>
            </a:extLst>
          </p:cNvPr>
          <p:cNvSpPr txBox="1">
            <a:spLocks/>
          </p:cNvSpPr>
          <p:nvPr userDrawn="1"/>
        </p:nvSpPr>
        <p:spPr>
          <a:xfrm>
            <a:off x="10954656" y="6189319"/>
            <a:ext cx="1050325" cy="549276"/>
          </a:xfrm>
          <a:prstGeom prst="rect">
            <a:avLst/>
          </a:prstGeom>
        </p:spPr>
        <p:txBody>
          <a:bodyPr vert="horz" lIns="90000" tIns="45720" rIns="91440" bIns="45720" rtlCol="0" anchor="ctr">
            <a:normAutofit/>
          </a:bodyPr>
          <a:lstStyle>
            <a:lvl1pPr algn="l" defTabSz="914400" rtl="0" eaLnBrk="1" latinLnBrk="0" hangingPunct="1">
              <a:lnSpc>
                <a:spcPct val="90000"/>
              </a:lnSpc>
              <a:spcBef>
                <a:spcPct val="0"/>
              </a:spcBef>
              <a:buNone/>
              <a:defRPr sz="3600" b="1" kern="1200">
                <a:solidFill>
                  <a:srgbClr val="00438C"/>
                </a:solidFill>
                <a:latin typeface="+mn-lt"/>
                <a:ea typeface="+mj-ea"/>
                <a:cs typeface="+mj-cs"/>
              </a:defRPr>
            </a:lvl1pPr>
          </a:lstStyle>
          <a:p>
            <a:pPr algn="ctr"/>
            <a:r>
              <a:rPr lang="en-GB" sz="1600" b="1" i="0" dirty="0">
                <a:solidFill>
                  <a:schemeClr val="bg1"/>
                </a:solidFill>
                <a:latin typeface="Calibri" panose="020F0502020204030204" pitchFamily="34" charset="0"/>
                <a:cs typeface="Calibri" panose="020F0502020204030204" pitchFamily="34" charset="0"/>
              </a:rPr>
              <a:t>#NC2024</a:t>
            </a:r>
            <a:endParaRPr lang="en-US" sz="1600" b="1" i="0" dirty="0">
              <a:solidFill>
                <a:schemeClr val="bg1"/>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9632DA09-6321-E44F-87CC-2B88CE43B92D}"/>
              </a:ext>
            </a:extLst>
          </p:cNvPr>
          <p:cNvSpPr txBox="1"/>
          <p:nvPr userDrawn="1"/>
        </p:nvSpPr>
        <p:spPr>
          <a:xfrm>
            <a:off x="629415" y="2367503"/>
            <a:ext cx="9386434" cy="646331"/>
          </a:xfrm>
          <a:prstGeom prst="rect">
            <a:avLst/>
          </a:prstGeom>
          <a:noFill/>
        </p:spPr>
        <p:txBody>
          <a:bodyPr wrap="square" rtlCol="0">
            <a:spAutoFit/>
          </a:bodyPr>
          <a:lstStyle/>
          <a:p>
            <a:pPr algn="l"/>
            <a:r>
              <a:rPr lang="en-AU" sz="3600" b="1" dirty="0">
                <a:solidFill>
                  <a:schemeClr val="bg1"/>
                </a:solidFill>
                <a:effectLst/>
                <a:latin typeface="Calibri" panose="020F0502020204030204" pitchFamily="34" charset="0"/>
              </a:rPr>
              <a:t>Disclaimer</a:t>
            </a:r>
            <a:endParaRPr lang="en-US" sz="3600" dirty="0">
              <a:solidFill>
                <a:schemeClr val="bg1"/>
              </a:solidFill>
            </a:endParaRPr>
          </a:p>
        </p:txBody>
      </p:sp>
      <p:sp>
        <p:nvSpPr>
          <p:cNvPr id="5" name="TextBox 4">
            <a:extLst>
              <a:ext uri="{FF2B5EF4-FFF2-40B4-BE49-F238E27FC236}">
                <a16:creationId xmlns:a16="http://schemas.microsoft.com/office/drawing/2014/main" id="{D840EEB7-1CC7-9945-BBBB-6A09261FCE95}"/>
              </a:ext>
            </a:extLst>
          </p:cNvPr>
          <p:cNvSpPr txBox="1"/>
          <p:nvPr userDrawn="1"/>
        </p:nvSpPr>
        <p:spPr>
          <a:xfrm>
            <a:off x="629416" y="3401171"/>
            <a:ext cx="7838723" cy="2893100"/>
          </a:xfrm>
          <a:prstGeom prst="rect">
            <a:avLst/>
          </a:prstGeom>
          <a:noFill/>
        </p:spPr>
        <p:txBody>
          <a:bodyPr wrap="square" rtlCol="0">
            <a:spAutoFit/>
          </a:bodyPr>
          <a:lstStyle/>
          <a:p>
            <a:pPr algn="l"/>
            <a:r>
              <a:rPr lang="en-AU" sz="1400" i="1" dirty="0">
                <a:solidFill>
                  <a:schemeClr val="bg1"/>
                </a:solidFill>
                <a:effectLst/>
                <a:latin typeface="Calibri" panose="020F0502020204030204" pitchFamily="34" charset="0"/>
              </a:rPr>
              <a:t>This presentation is for general information only. Every effort has been made to ensure that it is accurate, however it is not intended to be a complete description of the matters described. The presentation has been prepared without taking into account any personal objectives, financial situation or needs  It does not contain and is not to be taken as containing any securities advice or securities recommendation. Furthermore, it is not intended that it be relied on by recipients for the purpose of making investment decisions and is not a replacement of the requirement for individual research or professional advice. Actions, reactions and interpretations cannot be relied upon. The presentation is purely the opinion of the presenter on the day and this presentation is record of that opinion. This presentation was accompanied by an oral presentation, and is not a complete record of the discussion held. No part of this presentation should be used elsewhere without prior consent from the author. </a:t>
            </a:r>
          </a:p>
          <a:p>
            <a:pPr algn="just"/>
            <a:endParaRPr lang="en-AU" sz="1400" dirty="0">
              <a:solidFill>
                <a:schemeClr val="bg1"/>
              </a:solidFill>
              <a:effectLst/>
              <a:latin typeface="Calibri" panose="020F0502020204030204" pitchFamily="34" charset="0"/>
            </a:endParaRPr>
          </a:p>
          <a:p>
            <a:r>
              <a:rPr lang="en-AU" sz="1400" i="1" dirty="0">
                <a:solidFill>
                  <a:schemeClr val="bg1"/>
                </a:solidFill>
                <a:effectLst/>
                <a:latin typeface="Calibri" panose="020F0502020204030204" pitchFamily="34" charset="0"/>
              </a:rPr>
              <a:t>© 2024 SMSF Association Ltd</a:t>
            </a:r>
            <a:endParaRPr lang="en-AU" sz="1400" dirty="0">
              <a:solidFill>
                <a:schemeClr val="bg1"/>
              </a:solidFill>
              <a:effectLst/>
              <a:latin typeface="Calibri" panose="020F0502020204030204" pitchFamily="34" charset="0"/>
            </a:endParaRPr>
          </a:p>
          <a:p>
            <a:endParaRPr lang="en-US" sz="1400" dirty="0">
              <a:solidFill>
                <a:schemeClr val="bg1"/>
              </a:solidFill>
            </a:endParaRPr>
          </a:p>
        </p:txBody>
      </p:sp>
    </p:spTree>
    <p:extLst>
      <p:ext uri="{BB962C8B-B14F-4D97-AF65-F5344CB8AC3E}">
        <p14:creationId xmlns:p14="http://schemas.microsoft.com/office/powerpoint/2010/main" val="35031954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380C2D-6531-874F-800A-F5B8475628A6}" type="datetime1">
              <a:rPr lang="en-AU" smtClean="0"/>
              <a:t>27/10/2023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855E6E-EAF2-3D4E-B5EF-BF6F0BBF101F}" type="slidenum">
              <a:rPr lang="en-US" smtClean="0"/>
              <a:t>‹#›</a:t>
            </a:fld>
            <a:endParaRPr lang="en-US"/>
          </a:p>
        </p:txBody>
      </p:sp>
    </p:spTree>
    <p:extLst>
      <p:ext uri="{BB962C8B-B14F-4D97-AF65-F5344CB8AC3E}">
        <p14:creationId xmlns:p14="http://schemas.microsoft.com/office/powerpoint/2010/main" val="1283405014"/>
      </p:ext>
    </p:extLst>
  </p:cSld>
  <p:clrMap bg1="lt1" tx1="dk1" bg2="lt2" tx2="dk2" accent1="accent1" accent2="accent2" accent3="accent3" accent4="accent4" accent5="accent5" accent6="accent6" hlink="hlink" folHlink="folHlink"/>
  <p:sldLayoutIdLst>
    <p:sldLayoutId id="2147483711" r:id="rId1"/>
    <p:sldLayoutId id="2147483723" r:id="rId2"/>
    <p:sldLayoutId id="2147483722" r:id="rId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13C39-E179-BD49-9A6F-13D12C176849}"/>
              </a:ext>
            </a:extLst>
          </p:cNvPr>
          <p:cNvSpPr>
            <a:spLocks noGrp="1"/>
          </p:cNvSpPr>
          <p:nvPr>
            <p:ph type="title"/>
          </p:nvPr>
        </p:nvSpPr>
        <p:spPr/>
        <p:txBody>
          <a:bodyPr/>
          <a:lstStyle/>
          <a:p>
            <a:endParaRPr lang="en-US" dirty="0"/>
          </a:p>
        </p:txBody>
      </p:sp>
      <p:sp>
        <p:nvSpPr>
          <p:cNvPr id="3" name="Text Placeholder 2">
            <a:extLst>
              <a:ext uri="{FF2B5EF4-FFF2-40B4-BE49-F238E27FC236}">
                <a16:creationId xmlns:a16="http://schemas.microsoft.com/office/drawing/2014/main" id="{72F97D12-7BD3-D441-B5C9-9C2E1927A21D}"/>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25776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C5451-AA11-FA49-9285-97A2C964501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14DB5E3-4B51-FC41-AEC6-A7895933DC57}"/>
              </a:ext>
            </a:extLst>
          </p:cNvPr>
          <p:cNvSpPr>
            <a:spLocks noGrp="1"/>
          </p:cNvSpPr>
          <p:nvPr>
            <p:ph idx="1"/>
          </p:nvPr>
        </p:nvSpPr>
        <p:spPr/>
        <p:txBody>
          <a:bodyPr/>
          <a:lstStyle/>
          <a:p>
            <a:endParaRPr lang="en-US"/>
          </a:p>
        </p:txBody>
      </p:sp>
      <p:sp>
        <p:nvSpPr>
          <p:cNvPr id="4" name="Content Placeholder 3">
            <a:extLst>
              <a:ext uri="{FF2B5EF4-FFF2-40B4-BE49-F238E27FC236}">
                <a16:creationId xmlns:a16="http://schemas.microsoft.com/office/drawing/2014/main" id="{543DB95F-FA49-1C43-A75C-914AA30CF3B2}"/>
              </a:ext>
            </a:extLst>
          </p:cNvPr>
          <p:cNvSpPr>
            <a:spLocks noGrp="1"/>
          </p:cNvSpPr>
          <p:nvPr>
            <p:ph sz="quarter" idx="10"/>
          </p:nvPr>
        </p:nvSpPr>
        <p:spPr/>
        <p:txBody>
          <a:bodyPr/>
          <a:lstStyle/>
          <a:p>
            <a:endParaRPr lang="en-US" dirty="0"/>
          </a:p>
        </p:txBody>
      </p:sp>
    </p:spTree>
    <p:extLst>
      <p:ext uri="{BB962C8B-B14F-4D97-AF65-F5344CB8AC3E}">
        <p14:creationId xmlns:p14="http://schemas.microsoft.com/office/powerpoint/2010/main" val="4281776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2455658"/>
      </p:ext>
    </p:extLst>
  </p:cSld>
  <p:clrMapOvr>
    <a:masterClrMapping/>
  </p:clrMapOvr>
</p:sld>
</file>

<file path=ppt/theme/theme1.xml><?xml version="1.0" encoding="utf-8"?>
<a:theme xmlns:a="http://schemas.openxmlformats.org/drawingml/2006/main" name="SMSFA-1">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MSFA-1" id="{9016AA3D-3405-C942-AD48-8CB3E310A1B2}" vid="{62E77FE8-EA30-854F-988E-0F201F57FD6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8a2c824-aab8-4078-b9f6-ed3f56f59b4b" xsi:nil="true"/>
    <lcf76f155ced4ddcb4097134ff3c332f xmlns="78e56c68-e41a-404f-b391-2f8ffc29d57d">
      <Terms xmlns="http://schemas.microsoft.com/office/infopath/2007/PartnerControls"/>
    </lcf76f155ced4ddcb4097134ff3c332f>
    <_dlc_DocId xmlns="78a2c824-aab8-4078-b9f6-ed3f56f59b4b">YUMAAFUV7ZJF-1855661091-102866</_dlc_DocId>
    <_dlc_DocIdUrl xmlns="78a2c824-aab8-4078-b9f6-ed3f56f59b4b">
      <Url>https://smsfa.sharepoint.com/_layouts/15/DocIdRedir.aspx?ID=YUMAAFUV7ZJF-1855661091-102866</Url>
      <Description>YUMAAFUV7ZJF-1855661091-102866</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B9BCB754EB5504889F5B76542BD40C0" ma:contentTypeVersion="17" ma:contentTypeDescription="Create a new document." ma:contentTypeScope="" ma:versionID="85e4fc5838d82a3893afb7cee62d8c65">
  <xsd:schema xmlns:xsd="http://www.w3.org/2001/XMLSchema" xmlns:xs="http://www.w3.org/2001/XMLSchema" xmlns:p="http://schemas.microsoft.com/office/2006/metadata/properties" xmlns:ns2="78e56c68-e41a-404f-b391-2f8ffc29d57d" xmlns:ns3="78a2c824-aab8-4078-b9f6-ed3f56f59b4b" targetNamespace="http://schemas.microsoft.com/office/2006/metadata/properties" ma:root="true" ma:fieldsID="bdaf300c389356f67d4d8fa2612d629c" ns2:_="" ns3:_="">
    <xsd:import namespace="78e56c68-e41a-404f-b391-2f8ffc29d57d"/>
    <xsd:import namespace="78a2c824-aab8-4078-b9f6-ed3f56f59b4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ServiceLocation" minOccurs="0"/>
                <xsd:element ref="ns3:_dlc_DocId" minOccurs="0"/>
                <xsd:element ref="ns3:_dlc_DocIdUrl" minOccurs="0"/>
                <xsd:element ref="ns3:_dlc_DocIdPersistId"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e56c68-e41a-404f-b391-2f8ffc29d57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051975ff-5598-49e3-b4cf-afe1e6fe7f2d"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8a2c824-aab8-4078-b9f6-ed3f56f59b4b"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dc622cf4-53a4-44dc-a071-89189250e269}" ma:internalName="TaxCatchAll" ma:showField="CatchAllData" ma:web="78a2c824-aab8-4078-b9f6-ed3f56f59b4b">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element name="_dlc_DocId" ma:index="23" nillable="true" ma:displayName="Document ID Value" ma:description="The value of the document ID assigned to this item." ma:indexed="true" ma:internalName="_dlc_DocId" ma:readOnly="true">
      <xsd:simpleType>
        <xsd:restriction base="dms:Text"/>
      </xsd:simpleType>
    </xsd:element>
    <xsd:element name="_dlc_DocIdUrl" ma:index="2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5"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C4AED47-C91B-4716-964D-22978AEBC7C1}">
  <ds:schemaRefs>
    <ds:schemaRef ds:uri="http://schemas.microsoft.com/office/2006/metadata/properties"/>
    <ds:schemaRef ds:uri="http://schemas.microsoft.com/office/infopath/2007/PartnerControls"/>
    <ds:schemaRef ds:uri="78a2c824-aab8-4078-b9f6-ed3f56f59b4b"/>
    <ds:schemaRef ds:uri="78e56c68-e41a-404f-b391-2f8ffc29d57d"/>
  </ds:schemaRefs>
</ds:datastoreItem>
</file>

<file path=customXml/itemProps2.xml><?xml version="1.0" encoding="utf-8"?>
<ds:datastoreItem xmlns:ds="http://schemas.openxmlformats.org/officeDocument/2006/customXml" ds:itemID="{09F63CDD-721D-4212-85D2-E8B737991A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e56c68-e41a-404f-b391-2f8ffc29d57d"/>
    <ds:schemaRef ds:uri="78a2c824-aab8-4078-b9f6-ed3f56f59b4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64C1745-D618-439A-B568-9C6AFAF93108}">
  <ds:schemaRefs>
    <ds:schemaRef ds:uri="http://schemas.microsoft.com/sharepoint/events"/>
  </ds:schemaRefs>
</ds:datastoreItem>
</file>

<file path=customXml/itemProps4.xml><?xml version="1.0" encoding="utf-8"?>
<ds:datastoreItem xmlns:ds="http://schemas.openxmlformats.org/officeDocument/2006/customXml" ds:itemID="{9417F89C-92DA-4B11-9FA4-A9BA1ACA873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273</TotalTime>
  <Words>0</Words>
  <Application>Microsoft Office PowerPoint</Application>
  <PresentationFormat>Widescreen</PresentationFormat>
  <Paragraphs>0</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SMSFA-1</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Green</dc:creator>
  <cp:lastModifiedBy>Ruby Hassouros</cp:lastModifiedBy>
  <cp:revision>26</cp:revision>
  <dcterms:created xsi:type="dcterms:W3CDTF">2021-10-19T23:33:17Z</dcterms:created>
  <dcterms:modified xsi:type="dcterms:W3CDTF">2023-10-27T03:17:55Z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0x0101008B9BCB754EB5504889F5B76542BD40C0</vt:lpwstr>
  </property>
  <property fmtid="{D5CDD505-2E9C-101B-9397-08002B2CF9AE}" pid="3" name="_dlc_DocIdItemGuid">
    <vt:lpwstr>3ddd9f03-8c14-48b6-86fa-12fac0661ca0</vt:lpwstr>
  </property>
</Properties>
</file>